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02" r:id="rId1"/>
  </p:sldMasterIdLst>
  <p:sldIdLst>
    <p:sldId id="259" r:id="rId2"/>
    <p:sldId id="312" r:id="rId3"/>
    <p:sldId id="263" r:id="rId4"/>
    <p:sldId id="302" r:id="rId5"/>
    <p:sldId id="308" r:id="rId6"/>
    <p:sldId id="309" r:id="rId7"/>
    <p:sldId id="313" r:id="rId8"/>
    <p:sldId id="310" r:id="rId9"/>
    <p:sldId id="314" r:id="rId10"/>
    <p:sldId id="31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CD44"/>
    <a:srgbClr val="BBFE00"/>
    <a:srgbClr val="56568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1" autoAdjust="0"/>
    <p:restoredTop sz="94643" autoAdjust="0"/>
  </p:normalViewPr>
  <p:slideViewPr>
    <p:cSldViewPr>
      <p:cViewPr>
        <p:scale>
          <a:sx n="100" d="100"/>
          <a:sy n="100" d="100"/>
        </p:scale>
        <p:origin x="-6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B8CDD1-F2EC-483D-9502-810B4EADD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CE204-E1C9-47E9-9A33-E7DD5B000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36901-BD83-4323-A9D8-1A25C9E91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37E90-8E84-4503-9801-DD5FCD13B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DEA6F-6AA2-475A-95EF-04B9E6CA3E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FB543-3737-4B53-85B1-CDC17D20C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7571F-8CBB-4157-ABEC-6DCE671E2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2B44-0049-4274-B269-999FCC2BE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A611-CF50-4C02-8E1F-C2BA7ECC55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8965F-29D7-4667-B3D9-44CEDA08E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CD572-A5E0-467B-B6E0-48F877656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23C03-BF9E-446A-87ED-BD34FE535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E4D21C9-A76F-47D5-91C1-F2BD816AD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75" r:id="rId1"/>
    <p:sldLayoutId id="2147485067" r:id="rId2"/>
    <p:sldLayoutId id="2147485076" r:id="rId3"/>
    <p:sldLayoutId id="2147485068" r:id="rId4"/>
    <p:sldLayoutId id="2147485069" r:id="rId5"/>
    <p:sldLayoutId id="2147485070" r:id="rId6"/>
    <p:sldLayoutId id="2147485071" r:id="rId7"/>
    <p:sldLayoutId id="2147485077" r:id="rId8"/>
    <p:sldLayoutId id="2147485078" r:id="rId9"/>
    <p:sldLayoutId id="2147485072" r:id="rId10"/>
    <p:sldLayoutId id="2147485073" r:id="rId11"/>
    <p:sldLayoutId id="214748507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029200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Презентация к проекту решения Совета муниципального образования 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«Парское сельское поселение Родниковского муниципального района Ивановской области» «Об утверждении отчета об исполнении бюджета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Парского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за 2022 год»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бюджета 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Парского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по муниципальным программам за 2022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4800" y="1600200"/>
          <a:ext cx="8610600" cy="4800600"/>
        </p:xfrm>
        <a:graphic>
          <a:graphicData uri="http://schemas.openxmlformats.org/drawingml/2006/table">
            <a:tbl>
              <a:tblPr/>
              <a:tblGrid>
                <a:gridCol w="6146800"/>
                <a:gridCol w="2463800"/>
              </a:tblGrid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 программы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Кассовое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"Культурное пространство Парского сельского поселения"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Arial Cyr"/>
                      </a:endParaRP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7005,6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"Благоустройство территории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Парского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поселения"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Arial Cyr"/>
                      </a:endParaRP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5390,5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"Безопасность территории Парского сельского поселения"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Arial Cyr"/>
                      </a:endParaRP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1250,9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"Местное самоуправление Парского сельского поселения"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Arial Cyr"/>
                      </a:endParaRP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6299,7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739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19946,7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066800"/>
          </a:xfrm>
        </p:spPr>
        <p:txBody>
          <a:bodyPr/>
          <a:lstStyle/>
          <a:p>
            <a:pPr algn="ctr" eaLnBrk="1" hangingPunct="1"/>
            <a:r>
              <a:rPr lang="ru-RU" sz="3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 основных характеристик  бюджета Парского сельского поселения за 2022 год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1000" y="1905000"/>
          <a:ext cx="8458200" cy="4019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099"/>
                <a:gridCol w="3086101"/>
              </a:tblGrid>
              <a:tr h="671718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Исполнено (тыс.руб.)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004681">
                <a:tc>
                  <a:txBody>
                    <a:bodyPr/>
                    <a:lstStyle/>
                    <a:p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ru-RU" sz="2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20580,6</a:t>
                      </a:r>
                    </a:p>
                  </a:txBody>
                  <a:tcPr marL="9525" marR="9525" marT="9525" marB="0"/>
                </a:tc>
              </a:tr>
              <a:tr h="762000">
                <a:tc>
                  <a:txBody>
                    <a:bodyPr/>
                    <a:lstStyle/>
                    <a:p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 бюджета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ru-RU" sz="2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20202,0</a:t>
                      </a:r>
                    </a:p>
                  </a:txBody>
                  <a:tcPr marL="9525" marR="9525" marT="9525" marB="0"/>
                </a:tc>
              </a:tr>
              <a:tr h="1246900">
                <a:tc>
                  <a:txBody>
                    <a:bodyPr/>
                    <a:lstStyle/>
                    <a:p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бюджета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378,6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101758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доходов бюджета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Парского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за 2022 год</a:t>
            </a:r>
          </a:p>
        </p:txBody>
      </p:sp>
      <p:graphicFrame>
        <p:nvGraphicFramePr>
          <p:cNvPr id="13350" name="Group 38"/>
          <p:cNvGraphicFramePr>
            <a:graphicFrameLocks noGrp="1"/>
          </p:cNvGraphicFramePr>
          <p:nvPr>
            <p:ph type="tbl" idx="1"/>
          </p:nvPr>
        </p:nvGraphicFramePr>
        <p:xfrm>
          <a:off x="457200" y="1447800"/>
          <a:ext cx="8305800" cy="4191000"/>
        </p:xfrm>
        <a:graphic>
          <a:graphicData uri="http://schemas.openxmlformats.org/drawingml/2006/table">
            <a:tbl>
              <a:tblPr/>
              <a:tblGrid>
                <a:gridCol w="5829201"/>
                <a:gridCol w="2476599"/>
              </a:tblGrid>
              <a:tr h="9171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328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ДОХОДЫ БЮДЖЕТА - ВСЕГО: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20580,6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29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НАЛОГОВЫЕ ДОХОДЫ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4076,9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37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НЕНАЛОГОВЫЕ ДОХОДЫ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424,9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28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БЕЗВОЗМЕЗДНЫЕ ПОСТУПЛЕНИЯ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16078,8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Парского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за 2022 год </a:t>
            </a:r>
          </a:p>
        </p:txBody>
      </p:sp>
      <p:graphicFrame>
        <p:nvGraphicFramePr>
          <p:cNvPr id="9219" name="Диаграмма 4"/>
          <p:cNvGraphicFramePr>
            <a:graphicFrameLocks/>
          </p:cNvGraphicFramePr>
          <p:nvPr/>
        </p:nvGraphicFramePr>
        <p:xfrm>
          <a:off x="304800" y="1752600"/>
          <a:ext cx="8382000" cy="4724400"/>
        </p:xfrm>
        <a:graphic>
          <a:graphicData uri="http://schemas.openxmlformats.org/presentationml/2006/ole">
            <p:oleObj spid="_x0000_s9219" r:id="rId3" imgW="8382727" imgH="4724809" progId="Excel.Char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налоговых доходов бюджета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Парского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за 2022 год</a:t>
            </a:r>
          </a:p>
        </p:txBody>
      </p:sp>
      <p:graphicFrame>
        <p:nvGraphicFramePr>
          <p:cNvPr id="10243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524000"/>
          <a:ext cx="7958138" cy="4525963"/>
        </p:xfrm>
        <a:graphic>
          <a:graphicData uri="http://schemas.openxmlformats.org/presentationml/2006/ole">
            <p:oleObj spid="_x0000_s10243" r:id="rId3" imgW="7955970" imgH="452362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0763" cy="1143000"/>
          </a:xfrm>
        </p:spPr>
        <p:txBody>
          <a:bodyPr/>
          <a:lstStyle/>
          <a:p>
            <a:pPr algn="ctr" eaLnBrk="1" hangingPunct="1"/>
            <a:r>
              <a:rPr lang="ru-RU" sz="3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неналоговых доходов бюджета Парского сельского поселения за 2022 год</a:t>
            </a:r>
            <a:endParaRPr lang="ru-RU" sz="3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7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730375"/>
          <a:ext cx="7770813" cy="4006850"/>
        </p:xfrm>
        <a:graphic>
          <a:graphicData uri="http://schemas.openxmlformats.org/presentationml/2006/ole">
            <p:oleObj spid="_x0000_s11267" r:id="rId3" imgW="7773074" imgH="400541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pPr algn="ctr" eaLnBrk="1" hangingPunct="1"/>
            <a:r>
              <a:rPr lang="ru-RU" sz="3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безвозмездных поступлений бюджета Парского сельского поселения за 2022 год</a:t>
            </a:r>
          </a:p>
        </p:txBody>
      </p:sp>
      <p:graphicFrame>
        <p:nvGraphicFramePr>
          <p:cNvPr id="12291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3400" y="1600200"/>
          <a:ext cx="8305800" cy="4572000"/>
        </p:xfrm>
        <a:graphic>
          <a:graphicData uri="http://schemas.openxmlformats.org/presentationml/2006/ole">
            <p:oleObj spid="_x0000_s12291" r:id="rId3" imgW="8303472" imgH="457239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9812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расходов бюджета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Парского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по разделам  классификации расходов бюджетов за 2022 год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52400" y="1752600"/>
          <a:ext cx="8839200" cy="4483100"/>
        </p:xfrm>
        <a:graphic>
          <a:graphicData uri="http://schemas.openxmlformats.org/drawingml/2006/table">
            <a:tbl>
              <a:tblPr/>
              <a:tblGrid>
                <a:gridCol w="5956300"/>
                <a:gridCol w="2882900"/>
              </a:tblGrid>
              <a:tr h="6343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 раздела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Кассовое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(тыс.руб.)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ОБЩЕГОСУДАРСТВЕННЫЕ ВОПРОСЫ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6183,0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НАЦИОНАЛЬНАЯ ОБОРОНА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247,2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НАЦИОНАЛЬНАЯ БЕЗОПАСНОСТЬ И ПРАВООХРАНИТЕЛЬНАЯ ДЕЯТЕЛЬНОСТЬ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НАЦИОНАЛЬНАЯ ЭКОНОМИКА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1821,2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ЖИЛИЩНО-КОММУНАЛЬНОЕ ХОЗЯЙСТВО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3976,2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ОБРАЗОВАНИЕ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КУЛЬТУРА, КИНЕМАТОГРАФИЯ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6680,1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СОЦИАЛЬНАЯ ПОЛИТИКА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КУЛЬТУРА И СПОРТ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823,1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РАСХОДОВ: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20202,0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Парского сельского поселения за 2022 год</a:t>
            </a:r>
          </a:p>
        </p:txBody>
      </p:sp>
      <p:graphicFrame>
        <p:nvGraphicFramePr>
          <p:cNvPr id="14339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371600"/>
          <a:ext cx="8991600" cy="5181600"/>
        </p:xfrm>
        <a:graphic>
          <a:graphicData uri="http://schemas.openxmlformats.org/presentationml/2006/ole">
            <p:oleObj spid="_x0000_s14339" r:id="rId3" imgW="8992379" imgH="5182049" progId="Excel.Char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2676</TotalTime>
  <Words>209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</vt:lpstr>
      <vt:lpstr>Wingdings 2</vt:lpstr>
      <vt:lpstr>Perpetua</vt:lpstr>
      <vt:lpstr>Times New Roman</vt:lpstr>
      <vt:lpstr>Arial Cyr</vt:lpstr>
      <vt:lpstr>Справедливость</vt:lpstr>
      <vt:lpstr>Диаграмма Microsoft Office Excel</vt:lpstr>
      <vt:lpstr>Презентация к проекту решения Совета муниципального образования  «Парское сельское поселение Родниковского муниципального района Ивановской области» «Об утверждении отчета об исполнении бюджета Парского сельского поселения за 2022 год»</vt:lpstr>
      <vt:lpstr>Исполнение  основных характеристик  бюджета Парского сельского поселения за 2022 год</vt:lpstr>
      <vt:lpstr>Исполнение доходов бюджета Парского сельского поселения за 2022 год</vt:lpstr>
      <vt:lpstr>Структура доходов бюджета Парского сельского поселения за 2022 год </vt:lpstr>
      <vt:lpstr> Структура налоговых доходов бюджета Парского сельского поселения за 2022 год</vt:lpstr>
      <vt:lpstr>Структура неналоговых доходов бюджета Парского сельского поселения за 2022 год</vt:lpstr>
      <vt:lpstr>Структура безвозмездных поступлений бюджета Парского сельского поселения за 2022 год</vt:lpstr>
      <vt:lpstr>         Исполнение расходов бюджета Парского сельского поселения по разделам  классификации расходов бюджетов за 2022 год   </vt:lpstr>
      <vt:lpstr>Структура расходов бюджета Парского сельского поселения за 2022 год</vt:lpstr>
      <vt:lpstr>Исполнение бюджета  Парского сельского поселения по муниципальным программам за 2022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Вера Оболенская</dc:creator>
  <cp:lastModifiedBy>Novred22</cp:lastModifiedBy>
  <cp:revision>208</cp:revision>
  <cp:lastPrinted>1601-01-01T00:00:00Z</cp:lastPrinted>
  <dcterms:created xsi:type="dcterms:W3CDTF">1601-01-01T00:00:00Z</dcterms:created>
  <dcterms:modified xsi:type="dcterms:W3CDTF">2024-04-23T07:34:59Z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